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D5E07-3DC0-45E8-8A3F-E4C771C0B122}" v="1068" dt="2021-01-25T16:07:20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2B6B1-1E4E-4D1E-94E1-1614AD7B050B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8639A376-980F-4DD6-9981-1EE69F040C89}">
      <dgm:prSet/>
      <dgm:spPr/>
      <dgm:t>
        <a:bodyPr/>
        <a:lstStyle/>
        <a:p>
          <a:r>
            <a:rPr lang="en-US"/>
            <a:t>Art </a:t>
          </a:r>
        </a:p>
      </dgm:t>
    </dgm:pt>
    <dgm:pt modelId="{7B2C8B99-5B9D-4BE9-963E-306BD4E4CB71}" type="parTrans" cxnId="{7A46744D-8FAC-4176-8352-C9AE47449F3A}">
      <dgm:prSet/>
      <dgm:spPr/>
      <dgm:t>
        <a:bodyPr/>
        <a:lstStyle/>
        <a:p>
          <a:endParaRPr lang="en-US"/>
        </a:p>
      </dgm:t>
    </dgm:pt>
    <dgm:pt modelId="{94B9A75A-E970-462F-A2A0-0AC33C7A950C}" type="sibTrans" cxnId="{7A46744D-8FAC-4176-8352-C9AE47449F3A}">
      <dgm:prSet/>
      <dgm:spPr/>
      <dgm:t>
        <a:bodyPr/>
        <a:lstStyle/>
        <a:p>
          <a:endParaRPr lang="en-US"/>
        </a:p>
      </dgm:t>
    </dgm:pt>
    <dgm:pt modelId="{6BE63B88-7C05-4C7E-B326-DF228E419C78}">
      <dgm:prSet/>
      <dgm:spPr/>
      <dgm:t>
        <a:bodyPr/>
        <a:lstStyle/>
        <a:p>
          <a:r>
            <a:rPr lang="en-US"/>
            <a:t>Physical Education </a:t>
          </a:r>
        </a:p>
      </dgm:t>
    </dgm:pt>
    <dgm:pt modelId="{11489393-4B07-4D9D-A36E-8E4079A58E83}" type="parTrans" cxnId="{F158D46E-BECB-48C7-B745-7162817D7FAF}">
      <dgm:prSet/>
      <dgm:spPr/>
      <dgm:t>
        <a:bodyPr/>
        <a:lstStyle/>
        <a:p>
          <a:endParaRPr lang="en-US"/>
        </a:p>
      </dgm:t>
    </dgm:pt>
    <dgm:pt modelId="{6629EB57-17CE-4004-8F27-60D1F6DFAE85}" type="sibTrans" cxnId="{F158D46E-BECB-48C7-B745-7162817D7FAF}">
      <dgm:prSet/>
      <dgm:spPr/>
      <dgm:t>
        <a:bodyPr/>
        <a:lstStyle/>
        <a:p>
          <a:endParaRPr lang="en-US"/>
        </a:p>
      </dgm:t>
    </dgm:pt>
    <dgm:pt modelId="{D7BBC6F9-31DF-48D2-87EE-101D0A956A8B}">
      <dgm:prSet/>
      <dgm:spPr/>
      <dgm:t>
        <a:bodyPr/>
        <a:lstStyle/>
        <a:p>
          <a:r>
            <a:rPr lang="en-US"/>
            <a:t>Computers </a:t>
          </a:r>
        </a:p>
      </dgm:t>
    </dgm:pt>
    <dgm:pt modelId="{E3B52D5D-A23B-45A0-8733-5586BB7F942F}" type="parTrans" cxnId="{10AB1F72-9B51-41E0-8090-5CB498781F33}">
      <dgm:prSet/>
      <dgm:spPr/>
      <dgm:t>
        <a:bodyPr/>
        <a:lstStyle/>
        <a:p>
          <a:endParaRPr lang="en-US"/>
        </a:p>
      </dgm:t>
    </dgm:pt>
    <dgm:pt modelId="{6EB640AE-8CBB-40DA-A30C-44F4124DB7F4}" type="sibTrans" cxnId="{10AB1F72-9B51-41E0-8090-5CB498781F33}">
      <dgm:prSet/>
      <dgm:spPr/>
      <dgm:t>
        <a:bodyPr/>
        <a:lstStyle/>
        <a:p>
          <a:endParaRPr lang="en-US"/>
        </a:p>
      </dgm:t>
    </dgm:pt>
    <dgm:pt modelId="{E6DEE050-6FBE-4418-9AAB-E1A23DA45D1F}">
      <dgm:prSet/>
      <dgm:spPr/>
      <dgm:t>
        <a:bodyPr/>
        <a:lstStyle/>
        <a:p>
          <a:r>
            <a:rPr lang="en-US"/>
            <a:t>Coding </a:t>
          </a:r>
        </a:p>
      </dgm:t>
    </dgm:pt>
    <dgm:pt modelId="{5C24F0C4-0B47-40AE-BA9D-C8B0534F43E3}" type="parTrans" cxnId="{768B2F6D-7842-43A7-A38C-D27E69C1411C}">
      <dgm:prSet/>
      <dgm:spPr/>
      <dgm:t>
        <a:bodyPr/>
        <a:lstStyle/>
        <a:p>
          <a:endParaRPr lang="en-US"/>
        </a:p>
      </dgm:t>
    </dgm:pt>
    <dgm:pt modelId="{4E5FD70A-84DD-4D58-AD56-CBAAA7FDBB40}" type="sibTrans" cxnId="{768B2F6D-7842-43A7-A38C-D27E69C1411C}">
      <dgm:prSet/>
      <dgm:spPr/>
      <dgm:t>
        <a:bodyPr/>
        <a:lstStyle/>
        <a:p>
          <a:endParaRPr lang="en-US"/>
        </a:p>
      </dgm:t>
    </dgm:pt>
    <dgm:pt modelId="{DF7F10F9-B985-4AAD-94AE-357439AF9C4F}" type="pres">
      <dgm:prSet presAssocID="{C8F2B6B1-1E4E-4D1E-94E1-1614AD7B050B}" presName="vert0" presStyleCnt="0">
        <dgm:presLayoutVars>
          <dgm:dir/>
          <dgm:animOne val="branch"/>
          <dgm:animLvl val="lvl"/>
        </dgm:presLayoutVars>
      </dgm:prSet>
      <dgm:spPr/>
    </dgm:pt>
    <dgm:pt modelId="{6134BBC7-8EFA-41B0-8224-F7927C18523E}" type="pres">
      <dgm:prSet presAssocID="{8639A376-980F-4DD6-9981-1EE69F040C89}" presName="thickLine" presStyleLbl="alignNode1" presStyleIdx="0" presStyleCnt="4"/>
      <dgm:spPr/>
    </dgm:pt>
    <dgm:pt modelId="{B9CF5BEF-5855-4830-B488-A0BBE67D8FAC}" type="pres">
      <dgm:prSet presAssocID="{8639A376-980F-4DD6-9981-1EE69F040C89}" presName="horz1" presStyleCnt="0"/>
      <dgm:spPr/>
    </dgm:pt>
    <dgm:pt modelId="{39ED1DBA-A001-41A2-BCF6-15609A596A6D}" type="pres">
      <dgm:prSet presAssocID="{8639A376-980F-4DD6-9981-1EE69F040C89}" presName="tx1" presStyleLbl="revTx" presStyleIdx="0" presStyleCnt="4"/>
      <dgm:spPr/>
    </dgm:pt>
    <dgm:pt modelId="{837C7019-3780-464F-B79D-880708F1BA7F}" type="pres">
      <dgm:prSet presAssocID="{8639A376-980F-4DD6-9981-1EE69F040C89}" presName="vert1" presStyleCnt="0"/>
      <dgm:spPr/>
    </dgm:pt>
    <dgm:pt modelId="{EA1493C1-24AD-4942-B51E-31E0DD3FA0D7}" type="pres">
      <dgm:prSet presAssocID="{6BE63B88-7C05-4C7E-B326-DF228E419C78}" presName="thickLine" presStyleLbl="alignNode1" presStyleIdx="1" presStyleCnt="4"/>
      <dgm:spPr/>
    </dgm:pt>
    <dgm:pt modelId="{815A75E4-4EFB-4003-ABCF-6878B8F82EC6}" type="pres">
      <dgm:prSet presAssocID="{6BE63B88-7C05-4C7E-B326-DF228E419C78}" presName="horz1" presStyleCnt="0"/>
      <dgm:spPr/>
    </dgm:pt>
    <dgm:pt modelId="{658C9022-3587-4E7E-9843-3752E242E7A5}" type="pres">
      <dgm:prSet presAssocID="{6BE63B88-7C05-4C7E-B326-DF228E419C78}" presName="tx1" presStyleLbl="revTx" presStyleIdx="1" presStyleCnt="4"/>
      <dgm:spPr/>
    </dgm:pt>
    <dgm:pt modelId="{DDFC4160-B1FA-4E9D-A0C3-48A6E77B2519}" type="pres">
      <dgm:prSet presAssocID="{6BE63B88-7C05-4C7E-B326-DF228E419C78}" presName="vert1" presStyleCnt="0"/>
      <dgm:spPr/>
    </dgm:pt>
    <dgm:pt modelId="{CF433F18-2C6E-48A5-A400-81103DCE226E}" type="pres">
      <dgm:prSet presAssocID="{D7BBC6F9-31DF-48D2-87EE-101D0A956A8B}" presName="thickLine" presStyleLbl="alignNode1" presStyleIdx="2" presStyleCnt="4"/>
      <dgm:spPr/>
    </dgm:pt>
    <dgm:pt modelId="{9705ABED-D532-4B19-81C0-18ABB7B03B17}" type="pres">
      <dgm:prSet presAssocID="{D7BBC6F9-31DF-48D2-87EE-101D0A956A8B}" presName="horz1" presStyleCnt="0"/>
      <dgm:spPr/>
    </dgm:pt>
    <dgm:pt modelId="{87A34C1B-A7F0-4AC6-89B7-D98FCBC4248E}" type="pres">
      <dgm:prSet presAssocID="{D7BBC6F9-31DF-48D2-87EE-101D0A956A8B}" presName="tx1" presStyleLbl="revTx" presStyleIdx="2" presStyleCnt="4"/>
      <dgm:spPr/>
    </dgm:pt>
    <dgm:pt modelId="{87E1B185-454A-484D-8190-9D087EBD452E}" type="pres">
      <dgm:prSet presAssocID="{D7BBC6F9-31DF-48D2-87EE-101D0A956A8B}" presName="vert1" presStyleCnt="0"/>
      <dgm:spPr/>
    </dgm:pt>
    <dgm:pt modelId="{FCCD53A7-FB9E-4D15-9615-8D352316C9E3}" type="pres">
      <dgm:prSet presAssocID="{E6DEE050-6FBE-4418-9AAB-E1A23DA45D1F}" presName="thickLine" presStyleLbl="alignNode1" presStyleIdx="3" presStyleCnt="4"/>
      <dgm:spPr/>
    </dgm:pt>
    <dgm:pt modelId="{DDA440ED-3B07-4F34-B4D8-80732D7B95D9}" type="pres">
      <dgm:prSet presAssocID="{E6DEE050-6FBE-4418-9AAB-E1A23DA45D1F}" presName="horz1" presStyleCnt="0"/>
      <dgm:spPr/>
    </dgm:pt>
    <dgm:pt modelId="{2311A0CD-55B7-4B13-8F2B-F1A69882DDBD}" type="pres">
      <dgm:prSet presAssocID="{E6DEE050-6FBE-4418-9AAB-E1A23DA45D1F}" presName="tx1" presStyleLbl="revTx" presStyleIdx="3" presStyleCnt="4"/>
      <dgm:spPr/>
    </dgm:pt>
    <dgm:pt modelId="{90DB4680-3942-46B0-9BD3-A5294BD5F921}" type="pres">
      <dgm:prSet presAssocID="{E6DEE050-6FBE-4418-9AAB-E1A23DA45D1F}" presName="vert1" presStyleCnt="0"/>
      <dgm:spPr/>
    </dgm:pt>
  </dgm:ptLst>
  <dgm:cxnLst>
    <dgm:cxn modelId="{B7971128-7A6E-484B-9B7D-E424685CDFC5}" type="presOf" srcId="{8639A376-980F-4DD6-9981-1EE69F040C89}" destId="{39ED1DBA-A001-41A2-BCF6-15609A596A6D}" srcOrd="0" destOrd="0" presId="urn:microsoft.com/office/officeart/2008/layout/LinedList"/>
    <dgm:cxn modelId="{768B2F6D-7842-43A7-A38C-D27E69C1411C}" srcId="{C8F2B6B1-1E4E-4D1E-94E1-1614AD7B050B}" destId="{E6DEE050-6FBE-4418-9AAB-E1A23DA45D1F}" srcOrd="3" destOrd="0" parTransId="{5C24F0C4-0B47-40AE-BA9D-C8B0534F43E3}" sibTransId="{4E5FD70A-84DD-4D58-AD56-CBAAA7FDBB40}"/>
    <dgm:cxn modelId="{7A46744D-8FAC-4176-8352-C9AE47449F3A}" srcId="{C8F2B6B1-1E4E-4D1E-94E1-1614AD7B050B}" destId="{8639A376-980F-4DD6-9981-1EE69F040C89}" srcOrd="0" destOrd="0" parTransId="{7B2C8B99-5B9D-4BE9-963E-306BD4E4CB71}" sibTransId="{94B9A75A-E970-462F-A2A0-0AC33C7A950C}"/>
    <dgm:cxn modelId="{F158D46E-BECB-48C7-B745-7162817D7FAF}" srcId="{C8F2B6B1-1E4E-4D1E-94E1-1614AD7B050B}" destId="{6BE63B88-7C05-4C7E-B326-DF228E419C78}" srcOrd="1" destOrd="0" parTransId="{11489393-4B07-4D9D-A36E-8E4079A58E83}" sibTransId="{6629EB57-17CE-4004-8F27-60D1F6DFAE85}"/>
    <dgm:cxn modelId="{10AB1F72-9B51-41E0-8090-5CB498781F33}" srcId="{C8F2B6B1-1E4E-4D1E-94E1-1614AD7B050B}" destId="{D7BBC6F9-31DF-48D2-87EE-101D0A956A8B}" srcOrd="2" destOrd="0" parTransId="{E3B52D5D-A23B-45A0-8733-5586BB7F942F}" sibTransId="{6EB640AE-8CBB-40DA-A30C-44F4124DB7F4}"/>
    <dgm:cxn modelId="{BB3AF156-08EB-4C76-9867-E2523C9BF0BC}" type="presOf" srcId="{6BE63B88-7C05-4C7E-B326-DF228E419C78}" destId="{658C9022-3587-4E7E-9843-3752E242E7A5}" srcOrd="0" destOrd="0" presId="urn:microsoft.com/office/officeart/2008/layout/LinedList"/>
    <dgm:cxn modelId="{B3EFC379-43DF-430E-9CC8-F0A83F7509D6}" type="presOf" srcId="{D7BBC6F9-31DF-48D2-87EE-101D0A956A8B}" destId="{87A34C1B-A7F0-4AC6-89B7-D98FCBC4248E}" srcOrd="0" destOrd="0" presId="urn:microsoft.com/office/officeart/2008/layout/LinedList"/>
    <dgm:cxn modelId="{21E0BCBE-9DA9-411E-82A6-DA1F7D5C7B21}" type="presOf" srcId="{E6DEE050-6FBE-4418-9AAB-E1A23DA45D1F}" destId="{2311A0CD-55B7-4B13-8F2B-F1A69882DDBD}" srcOrd="0" destOrd="0" presId="urn:microsoft.com/office/officeart/2008/layout/LinedList"/>
    <dgm:cxn modelId="{CCA86AE8-F078-4E97-97CF-BEC409830A4A}" type="presOf" srcId="{C8F2B6B1-1E4E-4D1E-94E1-1614AD7B050B}" destId="{DF7F10F9-B985-4AAD-94AE-357439AF9C4F}" srcOrd="0" destOrd="0" presId="urn:microsoft.com/office/officeart/2008/layout/LinedList"/>
    <dgm:cxn modelId="{B1076973-0854-445C-99BB-5F272DB90B6A}" type="presParOf" srcId="{DF7F10F9-B985-4AAD-94AE-357439AF9C4F}" destId="{6134BBC7-8EFA-41B0-8224-F7927C18523E}" srcOrd="0" destOrd="0" presId="urn:microsoft.com/office/officeart/2008/layout/LinedList"/>
    <dgm:cxn modelId="{501DF4D5-B711-4E95-BF8C-E61BEABF62E3}" type="presParOf" srcId="{DF7F10F9-B985-4AAD-94AE-357439AF9C4F}" destId="{B9CF5BEF-5855-4830-B488-A0BBE67D8FAC}" srcOrd="1" destOrd="0" presId="urn:microsoft.com/office/officeart/2008/layout/LinedList"/>
    <dgm:cxn modelId="{30711D50-A8AF-4B3D-B0FE-28024B7E2A2A}" type="presParOf" srcId="{B9CF5BEF-5855-4830-B488-A0BBE67D8FAC}" destId="{39ED1DBA-A001-41A2-BCF6-15609A596A6D}" srcOrd="0" destOrd="0" presId="urn:microsoft.com/office/officeart/2008/layout/LinedList"/>
    <dgm:cxn modelId="{D9F57453-9015-4F2C-ABCA-0673B161239E}" type="presParOf" srcId="{B9CF5BEF-5855-4830-B488-A0BBE67D8FAC}" destId="{837C7019-3780-464F-B79D-880708F1BA7F}" srcOrd="1" destOrd="0" presId="urn:microsoft.com/office/officeart/2008/layout/LinedList"/>
    <dgm:cxn modelId="{B9C8EFD5-F61A-45FA-9DDA-9D24DD90B7A1}" type="presParOf" srcId="{DF7F10F9-B985-4AAD-94AE-357439AF9C4F}" destId="{EA1493C1-24AD-4942-B51E-31E0DD3FA0D7}" srcOrd="2" destOrd="0" presId="urn:microsoft.com/office/officeart/2008/layout/LinedList"/>
    <dgm:cxn modelId="{93F52BA3-F944-4E22-9089-EEEAB718A45C}" type="presParOf" srcId="{DF7F10F9-B985-4AAD-94AE-357439AF9C4F}" destId="{815A75E4-4EFB-4003-ABCF-6878B8F82EC6}" srcOrd="3" destOrd="0" presId="urn:microsoft.com/office/officeart/2008/layout/LinedList"/>
    <dgm:cxn modelId="{A95A81F5-509E-4968-BE93-637083FB556C}" type="presParOf" srcId="{815A75E4-4EFB-4003-ABCF-6878B8F82EC6}" destId="{658C9022-3587-4E7E-9843-3752E242E7A5}" srcOrd="0" destOrd="0" presId="urn:microsoft.com/office/officeart/2008/layout/LinedList"/>
    <dgm:cxn modelId="{046E3F85-7547-4AFB-860D-E6FE685E80B1}" type="presParOf" srcId="{815A75E4-4EFB-4003-ABCF-6878B8F82EC6}" destId="{DDFC4160-B1FA-4E9D-A0C3-48A6E77B2519}" srcOrd="1" destOrd="0" presId="urn:microsoft.com/office/officeart/2008/layout/LinedList"/>
    <dgm:cxn modelId="{D5B7DC0A-670D-4595-BF89-FB946CA16114}" type="presParOf" srcId="{DF7F10F9-B985-4AAD-94AE-357439AF9C4F}" destId="{CF433F18-2C6E-48A5-A400-81103DCE226E}" srcOrd="4" destOrd="0" presId="urn:microsoft.com/office/officeart/2008/layout/LinedList"/>
    <dgm:cxn modelId="{D6709BDD-E13E-42D0-8B08-23E38D5D751A}" type="presParOf" srcId="{DF7F10F9-B985-4AAD-94AE-357439AF9C4F}" destId="{9705ABED-D532-4B19-81C0-18ABB7B03B17}" srcOrd="5" destOrd="0" presId="urn:microsoft.com/office/officeart/2008/layout/LinedList"/>
    <dgm:cxn modelId="{693EE47C-216F-47A6-BD27-91088150934F}" type="presParOf" srcId="{9705ABED-D532-4B19-81C0-18ABB7B03B17}" destId="{87A34C1B-A7F0-4AC6-89B7-D98FCBC4248E}" srcOrd="0" destOrd="0" presId="urn:microsoft.com/office/officeart/2008/layout/LinedList"/>
    <dgm:cxn modelId="{2BDB7664-CE23-406D-AD04-2932BCC801FF}" type="presParOf" srcId="{9705ABED-D532-4B19-81C0-18ABB7B03B17}" destId="{87E1B185-454A-484D-8190-9D087EBD452E}" srcOrd="1" destOrd="0" presId="urn:microsoft.com/office/officeart/2008/layout/LinedList"/>
    <dgm:cxn modelId="{C6725769-336E-44EC-9010-2B2E18594471}" type="presParOf" srcId="{DF7F10F9-B985-4AAD-94AE-357439AF9C4F}" destId="{FCCD53A7-FB9E-4D15-9615-8D352316C9E3}" srcOrd="6" destOrd="0" presId="urn:microsoft.com/office/officeart/2008/layout/LinedList"/>
    <dgm:cxn modelId="{E5A61F93-E6FE-4924-9B1A-F0FB39A5D409}" type="presParOf" srcId="{DF7F10F9-B985-4AAD-94AE-357439AF9C4F}" destId="{DDA440ED-3B07-4F34-B4D8-80732D7B95D9}" srcOrd="7" destOrd="0" presId="urn:microsoft.com/office/officeart/2008/layout/LinedList"/>
    <dgm:cxn modelId="{4A4F04F5-71FA-4380-AC30-188D4E7ABCB9}" type="presParOf" srcId="{DDA440ED-3B07-4F34-B4D8-80732D7B95D9}" destId="{2311A0CD-55B7-4B13-8F2B-F1A69882DDBD}" srcOrd="0" destOrd="0" presId="urn:microsoft.com/office/officeart/2008/layout/LinedList"/>
    <dgm:cxn modelId="{33CC47D0-AC4C-4DC6-A84F-913ACEA98197}" type="presParOf" srcId="{DDA440ED-3B07-4F34-B4D8-80732D7B95D9}" destId="{90DB4680-3942-46B0-9BD3-A5294BD5F9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4BBC7-8EFA-41B0-8224-F7927C18523E}">
      <dsp:nvSpPr>
        <dsp:cNvPr id="0" name=""/>
        <dsp:cNvSpPr/>
      </dsp:nvSpPr>
      <dsp:spPr>
        <a:xfrm>
          <a:off x="0" y="0"/>
          <a:ext cx="495268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ED1DBA-A001-41A2-BCF6-15609A596A6D}">
      <dsp:nvSpPr>
        <dsp:cNvPr id="0" name=""/>
        <dsp:cNvSpPr/>
      </dsp:nvSpPr>
      <dsp:spPr>
        <a:xfrm>
          <a:off x="0" y="0"/>
          <a:ext cx="4952681" cy="77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Art </a:t>
          </a:r>
        </a:p>
      </dsp:txBody>
      <dsp:txXfrm>
        <a:off x="0" y="0"/>
        <a:ext cx="4952681" cy="775123"/>
      </dsp:txXfrm>
    </dsp:sp>
    <dsp:sp modelId="{EA1493C1-24AD-4942-B51E-31E0DD3FA0D7}">
      <dsp:nvSpPr>
        <dsp:cNvPr id="0" name=""/>
        <dsp:cNvSpPr/>
      </dsp:nvSpPr>
      <dsp:spPr>
        <a:xfrm>
          <a:off x="0" y="775123"/>
          <a:ext cx="495268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C9022-3587-4E7E-9843-3752E242E7A5}">
      <dsp:nvSpPr>
        <dsp:cNvPr id="0" name=""/>
        <dsp:cNvSpPr/>
      </dsp:nvSpPr>
      <dsp:spPr>
        <a:xfrm>
          <a:off x="0" y="775123"/>
          <a:ext cx="4952681" cy="77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Physical Education </a:t>
          </a:r>
        </a:p>
      </dsp:txBody>
      <dsp:txXfrm>
        <a:off x="0" y="775123"/>
        <a:ext cx="4952681" cy="775123"/>
      </dsp:txXfrm>
    </dsp:sp>
    <dsp:sp modelId="{CF433F18-2C6E-48A5-A400-81103DCE226E}">
      <dsp:nvSpPr>
        <dsp:cNvPr id="0" name=""/>
        <dsp:cNvSpPr/>
      </dsp:nvSpPr>
      <dsp:spPr>
        <a:xfrm>
          <a:off x="0" y="1550247"/>
          <a:ext cx="495268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34C1B-A7F0-4AC6-89B7-D98FCBC4248E}">
      <dsp:nvSpPr>
        <dsp:cNvPr id="0" name=""/>
        <dsp:cNvSpPr/>
      </dsp:nvSpPr>
      <dsp:spPr>
        <a:xfrm>
          <a:off x="0" y="1550247"/>
          <a:ext cx="4952681" cy="77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Computers </a:t>
          </a:r>
        </a:p>
      </dsp:txBody>
      <dsp:txXfrm>
        <a:off x="0" y="1550247"/>
        <a:ext cx="4952681" cy="775123"/>
      </dsp:txXfrm>
    </dsp:sp>
    <dsp:sp modelId="{FCCD53A7-FB9E-4D15-9615-8D352316C9E3}">
      <dsp:nvSpPr>
        <dsp:cNvPr id="0" name=""/>
        <dsp:cNvSpPr/>
      </dsp:nvSpPr>
      <dsp:spPr>
        <a:xfrm>
          <a:off x="0" y="2325371"/>
          <a:ext cx="495268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11A0CD-55B7-4B13-8F2B-F1A69882DDBD}">
      <dsp:nvSpPr>
        <dsp:cNvPr id="0" name=""/>
        <dsp:cNvSpPr/>
      </dsp:nvSpPr>
      <dsp:spPr>
        <a:xfrm>
          <a:off x="0" y="2325371"/>
          <a:ext cx="4952681" cy="77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Coding </a:t>
          </a:r>
        </a:p>
      </dsp:txBody>
      <dsp:txXfrm>
        <a:off x="0" y="2325371"/>
        <a:ext cx="4952681" cy="775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0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3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3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8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  <p:sldLayoutId id="2147483772" r:id="rId4"/>
    <p:sldLayoutId id="2147483773" r:id="rId5"/>
    <p:sldLayoutId id="2147483774" r:id="rId6"/>
    <p:sldLayoutId id="2147483775" r:id="rId7"/>
    <p:sldLayoutId id="2147483779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yonkerspublicschools-my.sharepoint.com/:v:/g/personal/myazurlo_yonkerspublicschools_org/Ebe1ghwK18xGg0lVy0ClcRYBn_IzUwONwRtqrgZ3UIl5Rg?e=Qj43f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08D94-3B46-49E0-880D-4812C1F9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3832" r="6" b="6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632603-447F-4389-863D-9820DB991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4F4BB5-9639-4525-A748-2B2D8FDB1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AF55E-83EF-4A42-A236-590299A7B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School 9 </a:t>
            </a:r>
            <a:br>
              <a:rPr lang="en-US" sz="5200" dirty="0"/>
            </a:br>
            <a:r>
              <a:rPr lang="en-US" sz="5200" dirty="0">
                <a:solidFill>
                  <a:srgbClr val="FFFFFF"/>
                </a:solidFill>
              </a:rPr>
              <a:t>Virtual Open House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Pre-K through 6th Grade 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Dr. Yazurlo, Principal </a:t>
            </a:r>
          </a:p>
        </p:txBody>
      </p:sp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687177-F702-448F-8EF6-F096F2FC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C78AB25-4A75-4173-8E4D-36502001B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F9364C2-7251-4B95-A5A4-20323B3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0DC309-70CA-4DE0-86F2-5D66FF93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461008"/>
          </a:xfrm>
        </p:spPr>
        <p:txBody>
          <a:bodyPr>
            <a:normAutofit/>
          </a:bodyPr>
          <a:lstStyle/>
          <a:p>
            <a:r>
              <a:rPr lang="en-US">
                <a:cs typeface="Sabon Next LT"/>
              </a:rPr>
              <a:t>Our Home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A8F9-1713-4771-BF3C-DFB95B05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471"/>
            <a:ext cx="4952681" cy="387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highlight>
                  <a:srgbClr val="FFFF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Tour </a:t>
            </a:r>
            <a:endParaRPr lang="en-US" sz="180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</a:pPr>
            <a:r>
              <a:rPr lang="en-US" sz="1800"/>
              <a:t>Our School Website is updated frequently</a:t>
            </a:r>
          </a:p>
          <a:p>
            <a:pPr>
              <a:lnSpc>
                <a:spcPct val="100000"/>
              </a:lnSpc>
            </a:pPr>
            <a:r>
              <a:rPr lang="en-US" sz="1800"/>
              <a:t>Daily Communication via Phone and Email </a:t>
            </a:r>
          </a:p>
          <a:p>
            <a:pPr>
              <a:lnSpc>
                <a:spcPct val="100000"/>
              </a:lnSpc>
            </a:pPr>
            <a:r>
              <a:rPr lang="en-US" sz="1800"/>
              <a:t>Letters Bimonthly </a:t>
            </a:r>
          </a:p>
          <a:p>
            <a:pPr>
              <a:lnSpc>
                <a:spcPct val="100000"/>
              </a:lnSpc>
            </a:pPr>
            <a:r>
              <a:rPr lang="en-US" sz="1800"/>
              <a:t>School Spirit Activities </a:t>
            </a:r>
          </a:p>
          <a:p>
            <a:pPr>
              <a:lnSpc>
                <a:spcPct val="100000"/>
              </a:lnSpc>
            </a:pPr>
            <a:r>
              <a:rPr lang="en-US" sz="1800"/>
              <a:t>Aides &amp; Teachers with 10+ years in the School </a:t>
            </a:r>
          </a:p>
          <a:p>
            <a:pPr>
              <a:lnSpc>
                <a:spcPct val="100000"/>
              </a:lnSpc>
            </a:pPr>
            <a:r>
              <a:rPr lang="en-US" sz="1800"/>
              <a:t>Small School with Lots of Love </a:t>
            </a:r>
          </a:p>
          <a:p>
            <a:pPr>
              <a:lnSpc>
                <a:spcPct val="100000"/>
              </a:lnSpc>
            </a:pP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3E994-BDED-452E-99F5-9BF5221E6A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3" r="33584" b="-2"/>
          <a:stretch/>
        </p:blipFill>
        <p:spPr>
          <a:xfrm>
            <a:off x="6858001" y="567942"/>
            <a:ext cx="4724400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87177-F702-448F-8EF6-F096F2FC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78AB25-4A75-4173-8E4D-36502001B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F9364C2-7251-4B95-A5A4-20323B3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C86D26-EAE2-443D-9420-2D426BFB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461008"/>
          </a:xfrm>
        </p:spPr>
        <p:txBody>
          <a:bodyPr>
            <a:normAutofit/>
          </a:bodyPr>
          <a:lstStyle/>
          <a:p>
            <a:r>
              <a:rPr lang="en-US" dirty="0">
                <a:cs typeface="Sabon Next LT"/>
              </a:rPr>
              <a:t>Specials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653A5-4BAC-4598-B276-31DA28786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" r="42631" b="-2"/>
          <a:stretch/>
        </p:blipFill>
        <p:spPr>
          <a:xfrm>
            <a:off x="6858001" y="567942"/>
            <a:ext cx="4724400" cy="5716862"/>
          </a:xfrm>
          <a:prstGeom prst="rect">
            <a:avLst/>
          </a:prstGeom>
        </p:spPr>
      </p:pic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2171C6CC-A664-427E-90D4-0308DF3FA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826550"/>
              </p:ext>
            </p:extLst>
          </p:nvPr>
        </p:nvGraphicFramePr>
        <p:xfrm>
          <a:off x="838200" y="3179871"/>
          <a:ext cx="4952681" cy="3100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687177-F702-448F-8EF6-F096F2FC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78AB25-4A75-4173-8E4D-36502001B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9364C2-7251-4B95-A5A4-20323B3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BA28BB-50E7-422C-B0D4-3270FA96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461008"/>
          </a:xfrm>
        </p:spPr>
        <p:txBody>
          <a:bodyPr>
            <a:normAutofit/>
          </a:bodyPr>
          <a:lstStyle/>
          <a:p>
            <a:r>
              <a:rPr lang="en-US">
                <a:cs typeface="Sabon Next LT"/>
              </a:rPr>
              <a:t>Focus on Literacy &amp; Writing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4A063-FD17-4CCC-8CE1-69F19DCDC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9871"/>
            <a:ext cx="4952681" cy="31004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Use of Benchmark Curriculum</a:t>
            </a:r>
          </a:p>
          <a:p>
            <a:r>
              <a:rPr lang="en-US" sz="1800"/>
              <a:t>Writing Theme of the Month – Showcasing different students and different abilities </a:t>
            </a: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21F6-DD09-42F1-BD94-9709F0AB4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13" r="15224" b="-2"/>
          <a:stretch/>
        </p:blipFill>
        <p:spPr>
          <a:xfrm>
            <a:off x="6858001" y="567942"/>
            <a:ext cx="4724400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687177-F702-448F-8EF6-F096F2FC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78AB25-4A75-4173-8E4D-36502001B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9364C2-7251-4B95-A5A4-20323B3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B11A20-DFBE-4D70-8543-F1C37125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461008"/>
          </a:xfrm>
        </p:spPr>
        <p:txBody>
          <a:bodyPr>
            <a:normAutofit/>
          </a:bodyPr>
          <a:lstStyle/>
          <a:p>
            <a:r>
              <a:rPr lang="en-US">
                <a:cs typeface="Sabon Next LT"/>
              </a:rPr>
              <a:t>Math &amp; Science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610EB-F5D7-4255-815C-50A9C37FE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2214671"/>
            <a:ext cx="4952681" cy="31004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Mystery Science Curriculum </a:t>
            </a:r>
          </a:p>
          <a:p>
            <a:r>
              <a:rPr lang="en-US" sz="3600" dirty="0"/>
              <a:t>Eureka Math and NYS Modules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93814-DA61-40C4-A670-DDFB10307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9" r="24571" b="-1"/>
          <a:stretch/>
        </p:blipFill>
        <p:spPr>
          <a:xfrm>
            <a:off x="6858001" y="567942"/>
            <a:ext cx="4724400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6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DD32-C70E-4D71-AEF2-C15C0FAF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E2489-0AEE-4C32-8E5C-94541956C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28A2D02-7143-4BA7-A324-0011E65BFD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420" t="-688" r="31365" b="-331"/>
          <a:stretch/>
        </p:blipFill>
        <p:spPr>
          <a:xfrm rot="5400000">
            <a:off x="8827212" y="-1007278"/>
            <a:ext cx="2313526" cy="4387663"/>
          </a:xfrm>
        </p:spPr>
      </p:pic>
      <p:pic>
        <p:nvPicPr>
          <p:cNvPr id="12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E4BE7964-40F2-4FC9-999C-43C52898F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8" t="3460" r="11597" b="-2922"/>
          <a:stretch/>
        </p:blipFill>
        <p:spPr>
          <a:xfrm rot="5400000">
            <a:off x="8964785" y="1035148"/>
            <a:ext cx="1776060" cy="4395823"/>
          </a:xfrm>
          <a:prstGeom prst="rect">
            <a:avLst/>
          </a:prstGeom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6D80407-39DA-4108-B70A-5EFB2894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0" t="1939" r="11707" b="-1460"/>
          <a:stretch/>
        </p:blipFill>
        <p:spPr>
          <a:xfrm rot="5400000">
            <a:off x="2056427" y="-2059782"/>
            <a:ext cx="2813562" cy="6926263"/>
          </a:xfrm>
          <a:prstGeom prst="rect">
            <a:avLst/>
          </a:prstGeom>
        </p:spPr>
      </p:pic>
      <p:pic>
        <p:nvPicPr>
          <p:cNvPr id="14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0EBAC49-37AF-4EE5-91AE-CD2638B00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3" t="2448" r="12698" b="297"/>
          <a:stretch/>
        </p:blipFill>
        <p:spPr>
          <a:xfrm rot="5400000">
            <a:off x="1104092" y="980266"/>
            <a:ext cx="2009651" cy="4155270"/>
          </a:xfrm>
          <a:prstGeom prst="rect">
            <a:avLst/>
          </a:prstGeom>
        </p:spPr>
      </p:pic>
      <p:pic>
        <p:nvPicPr>
          <p:cNvPr id="15" name="Picture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03E8DDF-1079-49CF-BCB9-4D3208D45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09" t="1642" r="28505" b="9503"/>
          <a:stretch/>
        </p:blipFill>
        <p:spPr>
          <a:xfrm rot="5400000">
            <a:off x="3184837" y="979179"/>
            <a:ext cx="2431774" cy="8733027"/>
          </a:xfrm>
          <a:prstGeom prst="rect">
            <a:avLst/>
          </a:prstGeom>
        </p:spPr>
      </p:pic>
      <p:pic>
        <p:nvPicPr>
          <p:cNvPr id="16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7F2E6E5F-E6C5-4667-B367-C7E32FF310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37" t="-2745" r="12105" b="-927"/>
          <a:stretch/>
        </p:blipFill>
        <p:spPr>
          <a:xfrm rot="5400000">
            <a:off x="9265030" y="3926716"/>
            <a:ext cx="1732552" cy="3791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A4F0F3-B63B-49C8-BC44-43A8B1242A8E}"/>
              </a:ext>
            </a:extLst>
          </p:cNvPr>
          <p:cNvSpPr txBox="1"/>
          <p:nvPr/>
        </p:nvSpPr>
        <p:spPr>
          <a:xfrm>
            <a:off x="5342626" y="3013494"/>
            <a:ext cx="1938068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From Our Students </a:t>
            </a:r>
          </a:p>
        </p:txBody>
      </p:sp>
    </p:spTree>
    <p:extLst>
      <p:ext uri="{BB962C8B-B14F-4D97-AF65-F5344CB8AC3E}">
        <p14:creationId xmlns:p14="http://schemas.microsoft.com/office/powerpoint/2010/main" val="312149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24">
            <a:extLst>
              <a:ext uri="{FF2B5EF4-FFF2-40B4-BE49-F238E27FC236}">
                <a16:creationId xmlns:a16="http://schemas.microsoft.com/office/drawing/2014/main" id="{B65CB840-7662-4445-9721-B0DCE5E54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0BA19A-7C08-4254-B723-7F8AC2DCC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E6B140-58B6-417F-9053-75BFD8011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1B3EEB-EEA0-425D-95D5-C68DA93F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4909"/>
            <a:ext cx="5486400" cy="3155419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cs typeface="Sabon Next LT"/>
              </a:rPr>
              <a:t>THANK YOU!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F7CB-4E3B-418B-901A-91747D128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4784"/>
            <a:ext cx="5486399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/>
              <a:t>Check out our School Website &amp; Follow us on Twitter and Instagram @YPSCHOOL 9 </a:t>
            </a:r>
          </a:p>
        </p:txBody>
      </p:sp>
      <p:pic>
        <p:nvPicPr>
          <p:cNvPr id="4" name="Picture 10" descr="Logo&#10;&#10;Description automatically generated">
            <a:extLst>
              <a:ext uri="{FF2B5EF4-FFF2-40B4-BE49-F238E27FC236}">
                <a16:creationId xmlns:a16="http://schemas.microsoft.com/office/drawing/2014/main" id="{6631A901-EE80-48A9-A545-5495FD312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908"/>
          <a:stretch/>
        </p:blipFill>
        <p:spPr>
          <a:xfrm>
            <a:off x="6732218" y="567942"/>
            <a:ext cx="4817466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3185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RightStep">
      <a:dk1>
        <a:srgbClr val="000000"/>
      </a:dk1>
      <a:lt1>
        <a:srgbClr val="FFFFFF"/>
      </a:lt1>
      <a:dk2>
        <a:srgbClr val="412D24"/>
      </a:dk2>
      <a:lt2>
        <a:srgbClr val="E2E8E5"/>
      </a:lt2>
      <a:accent1>
        <a:srgbClr val="C696AF"/>
      </a:accent1>
      <a:accent2>
        <a:srgbClr val="BA7F85"/>
      </a:accent2>
      <a:accent3>
        <a:srgbClr val="C09C8B"/>
      </a:accent3>
      <a:accent4>
        <a:srgbClr val="B1A379"/>
      </a:accent4>
      <a:accent5>
        <a:srgbClr val="A1A77E"/>
      </a:accent5>
      <a:accent6>
        <a:srgbClr val="8EAD76"/>
      </a:accent6>
      <a:hlink>
        <a:srgbClr val="579073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DappledVTI</vt:lpstr>
      <vt:lpstr>School 9  Virtual Open House Pre-K through 6th Grade  </vt:lpstr>
      <vt:lpstr>Our Home </vt:lpstr>
      <vt:lpstr>Specials </vt:lpstr>
      <vt:lpstr>Focus on Literacy &amp; Writing </vt:lpstr>
      <vt:lpstr>Math &amp; Science </vt:lpstr>
      <vt:lpstr>PowerPoint Presentation</vt:lpstr>
      <vt:lpstr>THANK YOU!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207</cp:revision>
  <dcterms:created xsi:type="dcterms:W3CDTF">2021-01-25T14:55:13Z</dcterms:created>
  <dcterms:modified xsi:type="dcterms:W3CDTF">2021-01-27T01:27:03Z</dcterms:modified>
</cp:coreProperties>
</file>